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1DD42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DE29B-6D9C-44A3-B168-E9E431CD8A97}" type="datetimeFigureOut">
              <a:rPr lang="ru-RU" smtClean="0"/>
              <a:pPr/>
              <a:t>15.07.2009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AB4E9-658C-4ACB-B45C-9D9184E1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64;&#1082;&#1086;&#1083;&#1072;\&#1091;&#1088;&#1086;&#1082;&#1080;\&#1086;&#1073;&#1091;&#1095;&#1077;&#1085;&#1080;&#1077;%20&#1075;&#1088;&#1072;&#1084;&#1086;&#1090;&#1077;\&#1059;&#1088;&#1086;&#1082;&#1080;\&#1040;\&#1052;&#1086;&#1081;%20&#1092;&#1080;&#1083;&#1100;&#1084;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286380" y="428605"/>
            <a:ext cx="3341732" cy="49292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0628" y="5500702"/>
            <a:ext cx="3925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лёнушка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040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71472" y="357166"/>
            <a:ext cx="4016988" cy="49292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85786" y="5572140"/>
            <a:ext cx="3221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ртемон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428604"/>
          <a:ext cx="1759555" cy="5643602"/>
        </p:xfrm>
        <a:graphic>
          <a:graphicData uri="http://schemas.openxmlformats.org/drawingml/2006/table">
            <a:tbl>
              <a:tblPr/>
              <a:tblGrid>
                <a:gridCol w="1759555"/>
              </a:tblGrid>
              <a:tr h="5643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428604"/>
          <a:ext cx="597899" cy="5643595"/>
        </p:xfrm>
        <a:graphic>
          <a:graphicData uri="http://schemas.openxmlformats.org/drawingml/2006/table">
            <a:tbl>
              <a:tblPr/>
              <a:tblGrid>
                <a:gridCol w="597899"/>
              </a:tblGrid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 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14744" y="428604"/>
          <a:ext cx="1759555" cy="5643595"/>
        </p:xfrm>
        <a:graphic>
          <a:graphicData uri="http://schemas.openxmlformats.org/drawingml/2006/table">
            <a:tbl>
              <a:tblPr/>
              <a:tblGrid>
                <a:gridCol w="1759555"/>
              </a:tblGrid>
              <a:tr h="564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00694" y="428604"/>
          <a:ext cx="597899" cy="5643595"/>
        </p:xfrm>
        <a:graphic>
          <a:graphicData uri="http://schemas.openxmlformats.org/drawingml/2006/table">
            <a:tbl>
              <a:tblPr/>
              <a:tblGrid>
                <a:gridCol w="597899"/>
              </a:tblGrid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Щ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714488"/>
            <a:ext cx="261482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409714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Роз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ндыш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Ром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Хриз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нтем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2ee5bb675a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14290"/>
            <a:ext cx="4472712" cy="6025593"/>
          </a:xfrm>
          <a:prstGeom prst="rect">
            <a:avLst/>
          </a:prstGeom>
        </p:spPr>
      </p:pic>
      <p:pic>
        <p:nvPicPr>
          <p:cNvPr id="5" name="Рисунок 4" descr="Безимени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97586"/>
            <a:ext cx="2177326" cy="2974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4192900" cy="4500594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10" name="TextBox 9"/>
          <p:cNvSpPr txBox="1"/>
          <p:nvPr/>
        </p:nvSpPr>
        <p:spPr>
          <a:xfrm>
            <a:off x="1285852" y="5429264"/>
            <a:ext cx="2351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239449710_photo2_0217.jpg"/>
          <p:cNvPicPr>
            <a:picLocks noChangeAspect="1"/>
          </p:cNvPicPr>
          <p:nvPr/>
        </p:nvPicPr>
        <p:blipFill>
          <a:blip r:embed="rId3"/>
          <a:srcRect l="15000" t="2161" r="17499"/>
          <a:stretch>
            <a:fillRect/>
          </a:stretch>
        </p:blipFill>
        <p:spPr>
          <a:xfrm>
            <a:off x="4786314" y="714356"/>
            <a:ext cx="4119024" cy="414340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5357818" y="5357826"/>
            <a:ext cx="3223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ладдин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ibolit.jpg"/>
          <p:cNvPicPr>
            <a:picLocks noChangeAspect="1"/>
          </p:cNvPicPr>
          <p:nvPr/>
        </p:nvPicPr>
        <p:blipFill>
          <a:blip r:embed="rId2"/>
          <a:srcRect l="9325" t="9767" r="8614" b="9305"/>
          <a:stretch>
            <a:fillRect/>
          </a:stretch>
        </p:blipFill>
        <p:spPr>
          <a:xfrm>
            <a:off x="4500562" y="357166"/>
            <a:ext cx="4389742" cy="5786478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357158" y="5143512"/>
            <a:ext cx="41859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йболит</a:t>
            </a:r>
            <a:endParaRPr lang="ru-RU" sz="11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71480"/>
            <a:ext cx="3221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ртемон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643050"/>
            <a:ext cx="3925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лёнушка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2714620"/>
            <a:ext cx="23516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857628"/>
            <a:ext cx="3223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ладдин</a:t>
            </a:r>
            <a:endParaRPr lang="ru-RU" sz="8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2848a88ea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86116" y="0"/>
            <a:ext cx="4860732" cy="3286124"/>
          </a:xfrm>
          <a:prstGeom prst="rect">
            <a:avLst/>
          </a:prstGeom>
        </p:spPr>
      </p:pic>
      <p:pic>
        <p:nvPicPr>
          <p:cNvPr id="9" name="Рисунок 8" descr="d6d8d5142c8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55398">
            <a:off x="1597538" y="2142873"/>
            <a:ext cx="2485846" cy="4500594"/>
          </a:xfrm>
          <a:prstGeom prst="rect">
            <a:avLst/>
          </a:prstGeom>
        </p:spPr>
      </p:pic>
      <p:pic>
        <p:nvPicPr>
          <p:cNvPr id="13" name="Рисунок 12" descr="kozel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143248"/>
            <a:ext cx="3191849" cy="3358380"/>
          </a:xfrm>
          <a:prstGeom prst="rect">
            <a:avLst/>
          </a:prstGeom>
        </p:spPr>
      </p:pic>
      <p:pic>
        <p:nvPicPr>
          <p:cNvPr id="14" name="Рисунок 13" descr="Безимени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0"/>
            <a:ext cx="2000328" cy="2749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29190" y="22859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22859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22859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2859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2859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2859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43900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72396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00892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72462" y="22859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29454" y="22859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00958" y="22859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57686" y="5857892"/>
            <a:ext cx="557210" cy="5572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1ba97ea102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3214686"/>
            <a:ext cx="1693146" cy="2350022"/>
          </a:xfrm>
          <a:prstGeom prst="rect">
            <a:avLst/>
          </a:prstGeom>
        </p:spPr>
      </p:pic>
      <p:pic>
        <p:nvPicPr>
          <p:cNvPr id="30" name="Рисунок 29" descr="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85728"/>
            <a:ext cx="2377249" cy="1928802"/>
          </a:xfrm>
          <a:prstGeom prst="rect">
            <a:avLst/>
          </a:prstGeom>
        </p:spPr>
      </p:pic>
      <p:pic>
        <p:nvPicPr>
          <p:cNvPr id="31" name="Рисунок 30" descr="8b2e2cde00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00042"/>
            <a:ext cx="2704158" cy="1685200"/>
          </a:xfrm>
          <a:prstGeom prst="rect">
            <a:avLst/>
          </a:prstGeom>
        </p:spPr>
      </p:pic>
      <p:pic>
        <p:nvPicPr>
          <p:cNvPr id="32" name="Рисунок 31" descr="9af1a99515e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14290"/>
            <a:ext cx="2603761" cy="1950888"/>
          </a:xfrm>
          <a:prstGeom prst="rect">
            <a:avLst/>
          </a:prstGeom>
        </p:spPr>
      </p:pic>
      <p:pic>
        <p:nvPicPr>
          <p:cNvPr id="33" name="Рисунок 32" descr="6266c4390e1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286124"/>
            <a:ext cx="2033020" cy="2392685"/>
          </a:xfrm>
          <a:prstGeom prst="rect">
            <a:avLst/>
          </a:prstGeom>
        </p:spPr>
      </p:pic>
      <p:pic>
        <p:nvPicPr>
          <p:cNvPr id="34" name="Рисунок 33" descr="2cd2bbbe1ec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3286124"/>
            <a:ext cx="1721812" cy="2045587"/>
          </a:xfrm>
          <a:prstGeom prst="rect">
            <a:avLst/>
          </a:prstGeom>
        </p:spPr>
      </p:pic>
      <p:pic>
        <p:nvPicPr>
          <p:cNvPr id="35" name="Рисунок 34" descr="Безимени-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571736" y="2420026"/>
            <a:ext cx="1285980" cy="176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1C17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5074" y="642918"/>
            <a:ext cx="185820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solidFill>
                  <a:schemeClr val="accent6">
                    <a:lumMod val="75000"/>
                  </a:schemeClr>
                </a:solidFill>
                <a:latin typeface="English Script" pitchFamily="66" charset="0"/>
              </a:rPr>
              <a:t>А</a:t>
            </a:r>
            <a:endParaRPr lang="ru-RU" sz="13800" dirty="0">
              <a:solidFill>
                <a:schemeClr val="accent6">
                  <a:lumMod val="75000"/>
                </a:schemeClr>
              </a:solidFill>
              <a:latin typeface="English Scrip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500042"/>
            <a:ext cx="1208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/>
              <a:t>А</a:t>
            </a:r>
            <a:endParaRPr lang="ru-RU" sz="13800" dirty="0"/>
          </a:p>
        </p:txBody>
      </p:sp>
      <p:sp>
        <p:nvSpPr>
          <p:cNvPr id="6" name="TextBox 5"/>
          <p:cNvSpPr txBox="1"/>
          <p:nvPr/>
        </p:nvSpPr>
        <p:spPr>
          <a:xfrm>
            <a:off x="2571736" y="2786058"/>
            <a:ext cx="137890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lish Script" pitchFamily="66" charset="0"/>
              </a:rPr>
              <a:t>а</a:t>
            </a:r>
            <a:endParaRPr lang="ru-RU" sz="2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lish Script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357166"/>
            <a:ext cx="774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11DD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9600" dirty="0">
              <a:solidFill>
                <a:srgbClr val="11DD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4429132"/>
            <a:ext cx="8572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11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857496"/>
            <a:ext cx="10695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1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1285860"/>
            <a:ext cx="126829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16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зимени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2857496"/>
            <a:ext cx="2571672" cy="366622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000100" y="857232"/>
            <a:ext cx="1714512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071934" y="357166"/>
            <a:ext cx="1714512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357422" y="4071942"/>
            <a:ext cx="1714512" cy="1714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72198" y="285728"/>
            <a:ext cx="2643206" cy="25717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ой фильм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4290"/>
            <a:ext cx="4000528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0"/>
            <a:ext cx="3286148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f2e110929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3574738" cy="3292084"/>
          </a:xfrm>
          <a:prstGeom prst="rect">
            <a:avLst/>
          </a:prstGeom>
        </p:spPr>
      </p:pic>
      <p:pic>
        <p:nvPicPr>
          <p:cNvPr id="7" name="Рисунок 6" descr="3f2e1109297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8620">
            <a:off x="6088113" y="2043377"/>
            <a:ext cx="2023997" cy="1863960"/>
          </a:xfrm>
          <a:prstGeom prst="rect">
            <a:avLst/>
          </a:prstGeom>
        </p:spPr>
      </p:pic>
      <p:pic>
        <p:nvPicPr>
          <p:cNvPr id="9" name="Рисунок 8" descr="holiday4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429000"/>
            <a:ext cx="1262875" cy="133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5720" y="214290"/>
            <a:ext cx="1357322" cy="1951716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480" y="428604"/>
          <a:ext cx="2357454" cy="5643595"/>
        </p:xfrm>
        <a:graphic>
          <a:graphicData uri="http://schemas.openxmlformats.org/drawingml/2006/table">
            <a:tbl>
              <a:tblPr/>
              <a:tblGrid>
                <a:gridCol w="597899"/>
                <a:gridCol w="1759555"/>
              </a:tblGrid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 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Ж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72066" y="428604"/>
          <a:ext cx="2357454" cy="5643595"/>
        </p:xfrm>
        <a:graphic>
          <a:graphicData uri="http://schemas.openxmlformats.org/drawingml/2006/table">
            <a:tbl>
              <a:tblPr/>
              <a:tblGrid>
                <a:gridCol w="597899"/>
                <a:gridCol w="1759555"/>
              </a:tblGrid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Ф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Щ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72</Words>
  <Application>Microsoft Office PowerPoint</Application>
  <PresentationFormat>Экран (4:3)</PresentationFormat>
  <Paragraphs>68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57</cp:revision>
  <dcterms:created xsi:type="dcterms:W3CDTF">2009-07-11T17:40:54Z</dcterms:created>
  <dcterms:modified xsi:type="dcterms:W3CDTF">2009-07-15T17:40:34Z</dcterms:modified>
</cp:coreProperties>
</file>